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15616" y="1412776"/>
            <a:ext cx="6912768" cy="41044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" y="5027922"/>
            <a:ext cx="8865840" cy="1662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4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0952" y="260648"/>
            <a:ext cx="8568952" cy="640871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4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2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3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3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1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8DBF-6D7E-45C1-AB2B-035756BA3E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722E-0251-4B9E-A05A-02E6CA0DB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ex/img/eggs.gif" TargetMode="External"/><Relationship Id="rId3" Type="http://schemas.openxmlformats.org/officeDocument/2006/relationships/hyperlink" Target="http://allforchildren.ru/ex/img/apples2.gif" TargetMode="External"/><Relationship Id="rId7" Type="http://schemas.openxmlformats.org/officeDocument/2006/relationships/hyperlink" Target="http://allforchildren.ru/ex/img/kids02-2.jpg" TargetMode="External"/><Relationship Id="rId2" Type="http://schemas.openxmlformats.org/officeDocument/2006/relationships/hyperlink" Target="http://allforchildren.ru/ex/img/apple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ex/img/kids02-1.jpg" TargetMode="External"/><Relationship Id="rId5" Type="http://schemas.openxmlformats.org/officeDocument/2006/relationships/hyperlink" Target="http://allforchildren.ru/ex/img/kids01-1.jpg" TargetMode="External"/><Relationship Id="rId10" Type="http://schemas.openxmlformats.org/officeDocument/2006/relationships/hyperlink" Target="http://allforchildren.ru/ex/img/bugs.jpg" TargetMode="External"/><Relationship Id="rId4" Type="http://schemas.openxmlformats.org/officeDocument/2006/relationships/hyperlink" Target="http://allforchildren.ru/ex/img/letters.gif" TargetMode="External"/><Relationship Id="rId9" Type="http://schemas.openxmlformats.org/officeDocument/2006/relationships/hyperlink" Target="http://allforchildren.ru/ex/img/count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30065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  <a:latin typeface="Amelia_DG" pitchFamily="2" charset="0"/>
              </a:rPr>
              <a:t>Головоломки    и </a:t>
            </a:r>
            <a:br>
              <a:rPr lang="ru-RU" sz="4800" i="1" dirty="0" smtClean="0">
                <a:solidFill>
                  <a:srgbClr val="00B050"/>
                </a:solidFill>
                <a:latin typeface="Amelia_DG" pitchFamily="2" charset="0"/>
              </a:rPr>
            </a:br>
            <a:r>
              <a:rPr lang="ru-RU" sz="4800" i="1" dirty="0" smtClean="0">
                <a:solidFill>
                  <a:srgbClr val="00B050"/>
                </a:solidFill>
                <a:latin typeface="Amelia_DG" pitchFamily="2" charset="0"/>
              </a:rPr>
              <a:t>занимательные задачи</a:t>
            </a:r>
            <a:endParaRPr lang="ru-RU" sz="4800" i="1" dirty="0">
              <a:solidFill>
                <a:srgbClr val="00B050"/>
              </a:solidFill>
              <a:latin typeface="Amelia_DG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5968752" cy="1464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3024336" cy="345638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Раздели эту фигуру на 4 равные части. В каждой части должно быть по 3 целых яблока.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2929"/>
            <a:ext cx="5616624" cy="545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50" y="782929"/>
            <a:ext cx="5456930" cy="53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Найди в этом квадрате как можно больше слов. Буквы в словах должны быть соединены линией.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3686"/>
            <a:ext cx="5544616" cy="457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1874506"/>
            <a:ext cx="14448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ПИР</a:t>
            </a:r>
          </a:p>
          <a:p>
            <a:r>
              <a:rPr lang="ru-RU" sz="3600" dirty="0" smtClean="0"/>
              <a:t>ПОЛК</a:t>
            </a:r>
          </a:p>
          <a:p>
            <a:r>
              <a:rPr lang="ru-RU" sz="3600" dirty="0" smtClean="0"/>
              <a:t>ПИЛА</a:t>
            </a:r>
          </a:p>
          <a:p>
            <a:r>
              <a:rPr lang="ru-RU" sz="3600" dirty="0" smtClean="0"/>
              <a:t>КЛИП</a:t>
            </a:r>
          </a:p>
          <a:p>
            <a:r>
              <a:rPr lang="ru-RU" sz="3600" dirty="0" smtClean="0"/>
              <a:t>ПИРАТ</a:t>
            </a:r>
          </a:p>
          <a:p>
            <a:r>
              <a:rPr lang="ru-RU" sz="3600" dirty="0" smtClean="0"/>
              <a:t>ПОП</a:t>
            </a:r>
          </a:p>
          <a:p>
            <a:r>
              <a:rPr lang="ru-RU" sz="3600" dirty="0" smtClean="0"/>
              <a:t>ИРА</a:t>
            </a:r>
          </a:p>
        </p:txBody>
      </p:sp>
    </p:spTree>
    <p:extLst>
      <p:ext uri="{BB962C8B-B14F-4D97-AF65-F5344CB8AC3E}">
        <p14:creationId xmlns:p14="http://schemas.microsoft.com/office/powerpoint/2010/main" val="28384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09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двух одинаковых рыбок в аквариуме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464147" cy="304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ольцо 4"/>
          <p:cNvSpPr/>
          <p:nvPr/>
        </p:nvSpPr>
        <p:spPr>
          <a:xfrm rot="1684054">
            <a:off x="1931177" y="4731380"/>
            <a:ext cx="1115925" cy="684790"/>
          </a:xfrm>
          <a:prstGeom prst="donut">
            <a:avLst>
              <a:gd name="adj" fmla="val 850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 rot="1684054">
            <a:off x="4811497" y="3602068"/>
            <a:ext cx="1115925" cy="684790"/>
          </a:xfrm>
          <a:prstGeom prst="donut">
            <a:avLst>
              <a:gd name="adj" fmla="val 850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1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Всего на картинке изображены 9 различных рыбок. В каждой клетке - по три. Выбери три таких клетки, чтобы в них содержались все девять разных рыбок.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717719" cy="466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717719" cy="466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Найди на картинке яйцо, у которого нет пары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1204"/>
            <a:ext cx="7056784" cy="49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/>
          <p:cNvSpPr/>
          <p:nvPr/>
        </p:nvSpPr>
        <p:spPr>
          <a:xfrm rot="1684054">
            <a:off x="4606281" y="3711955"/>
            <a:ext cx="1811648" cy="1211472"/>
          </a:xfrm>
          <a:prstGeom prst="donut">
            <a:avLst>
              <a:gd name="adj" fmla="val 850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Задача на внимание: сколько прямоугольников ты видишь на картинке?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57696"/>
            <a:ext cx="6696744" cy="44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2648" y="324433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033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Цветы могут стать настоящим домом для бабочек, жучков, муравьев и прочих букашек. Сколько жителей ты насчитаешь на этом цветочном кусте?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84104"/>
            <a:ext cx="5774939" cy="492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9" y="3356992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374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http://allforchildren.ru/ex/img/apples.gif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http://allforchildren.ru/ex/img/apples2.gif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allforchildren.ru/ex/img/letters.gif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allforchildren.ru/ex/img/kids01-1.jpg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allforchildren.ru/ex/img/kids02-1.jpg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allforchildren.ru/ex/img/kids02-2.jpg</a:t>
            </a:r>
            <a:endParaRPr lang="ru-RU" sz="1800" dirty="0" smtClean="0"/>
          </a:p>
          <a:p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allforchildren.ru/ex/img/eggs.gif</a:t>
            </a:r>
            <a:endParaRPr lang="ru-RU" sz="1800" dirty="0" smtClean="0"/>
          </a:p>
          <a:p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allforchildren.ru/ex/img/count.gif</a:t>
            </a:r>
            <a:endParaRPr lang="ru-RU" sz="1800" dirty="0" smtClean="0"/>
          </a:p>
          <a:p>
            <a:r>
              <a:rPr lang="en-US" sz="1800" dirty="0">
                <a:hlinkClick r:id="rId10"/>
              </a:rPr>
              <a:t>http://</a:t>
            </a:r>
            <a:r>
              <a:rPr lang="en-US" sz="1800" dirty="0" smtClean="0">
                <a:hlinkClick r:id="rId10"/>
              </a:rPr>
              <a:t>allforchildren.ru/ex/img/bugs.jpg</a:t>
            </a:r>
            <a:endParaRPr lang="ru-RU" sz="180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618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Головоломки    и  занимательные задачи</vt:lpstr>
      <vt:lpstr>Раздели эту фигуру на 4 равные части. В каждой части должно быть по 3 целых яблока.</vt:lpstr>
      <vt:lpstr>Найди в этом квадрате как можно больше слов. Буквы в словах должны быть соединены линией.</vt:lpstr>
      <vt:lpstr>Найди двух одинаковых рыбок в аквариуме</vt:lpstr>
      <vt:lpstr>Всего на картинке изображены 9 различных рыбок. В каждой клетке - по три. Выбери три таких клетки, чтобы в них содержались все девять разных рыбок.</vt:lpstr>
      <vt:lpstr>Найди на картинке яйцо, у которого нет пары</vt:lpstr>
      <vt:lpstr>Задача на внимание: сколько прямоугольников ты видишь на картинке?</vt:lpstr>
      <vt:lpstr>Цветы могут стать настоящим домом для бабочек, жучков, муравьев и прочих букашек. Сколько жителей ты насчитаешь на этом цветочном кусте?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Ирина</cp:lastModifiedBy>
  <cp:revision>23</cp:revision>
  <dcterms:created xsi:type="dcterms:W3CDTF">2016-06-04T20:40:49Z</dcterms:created>
  <dcterms:modified xsi:type="dcterms:W3CDTF">2020-09-13T03:31:18Z</dcterms:modified>
</cp:coreProperties>
</file>